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Kollektif Bold" charset="1" panose="020B0604020101010102"/>
      <p:regular r:id="rId26"/>
    </p:embeddedFont>
    <p:embeddedFont>
      <p:font typeface="Now Bold" charset="1" panose="00000800000000000000"/>
      <p:regular r:id="rId27"/>
    </p:embeddedFont>
    <p:embeddedFont>
      <p:font typeface="League Spartan" charset="1" panose="00000800000000000000"/>
      <p:regular r:id="rId28"/>
    </p:embeddedFont>
    <p:embeddedFont>
      <p:font typeface="Open Sans" charset="1" panose="020B0606030504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35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36.jpeg" Type="http://schemas.openxmlformats.org/officeDocument/2006/relationships/image"/><Relationship Id="rId13" Target="../media/VAGbugV_Ib4.mp4" Type="http://schemas.openxmlformats.org/officeDocument/2006/relationships/video"/><Relationship Id="rId14" Target="../media/VAGbugV_Ib4.mp4" Type="http://schemas.microsoft.com/office/2007/relationships/media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37.jpeg" Type="http://schemas.openxmlformats.org/officeDocument/2006/relationships/image"/><Relationship Id="rId13" Target="../media/VAGbuuDBpf0.mp4" Type="http://schemas.openxmlformats.org/officeDocument/2006/relationships/video"/><Relationship Id="rId14" Target="../media/VAGbuuDBpf0.mp4" Type="http://schemas.microsoft.com/office/2007/relationships/media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14" Target="../media/image4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45.png" Type="http://schemas.openxmlformats.org/officeDocument/2006/relationships/image"/><Relationship Id="rId13" Target="../media/image46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47.png" Type="http://schemas.openxmlformats.org/officeDocument/2006/relationships/image"/><Relationship Id="rId13" Target="../media/image48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15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49.png" Type="http://schemas.openxmlformats.org/officeDocument/2006/relationships/image"/><Relationship Id="rId13" Target="../media/image50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16.png" Type="http://schemas.openxmlformats.org/officeDocument/2006/relationships/image"/><Relationship Id="rId13" Target="../media/image17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23.png" Type="http://schemas.openxmlformats.org/officeDocument/2006/relationships/image"/><Relationship Id="rId13" Target="../media/image24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25.jpeg" Type="http://schemas.openxmlformats.org/officeDocument/2006/relationships/image"/><Relationship Id="rId13" Target="../media/VAGbt6r-Sq0.mp4" Type="http://schemas.openxmlformats.org/officeDocument/2006/relationships/video"/><Relationship Id="rId14" Target="../media/VAGbt6r-Sq0.mp4" Type="http://schemas.microsoft.com/office/2007/relationships/media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26.jpeg" Type="http://schemas.openxmlformats.org/officeDocument/2006/relationships/image"/><Relationship Id="rId13" Target="../media/VAGbukeiMcM.mp4" Type="http://schemas.openxmlformats.org/officeDocument/2006/relationships/video"/><Relationship Id="rId14" Target="../media/VAGbukeiMcM.mp4" Type="http://schemas.microsoft.com/office/2007/relationships/media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975" y="1071681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5" y="0"/>
                </a:lnTo>
                <a:lnTo>
                  <a:pt x="300895" y="300896"/>
                </a:lnTo>
                <a:lnTo>
                  <a:pt x="0" y="300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92457" y="984690"/>
            <a:ext cx="678449" cy="775773"/>
          </a:xfrm>
          <a:custGeom>
            <a:avLst/>
            <a:gdLst/>
            <a:ahLst/>
            <a:cxnLst/>
            <a:rect r="r" b="b" t="t" l="l"/>
            <a:pathLst>
              <a:path h="775773" w="678449">
                <a:moveTo>
                  <a:pt x="0" y="0"/>
                </a:moveTo>
                <a:lnTo>
                  <a:pt x="678449" y="0"/>
                </a:lnTo>
                <a:lnTo>
                  <a:pt x="678449" y="775773"/>
                </a:lnTo>
                <a:lnTo>
                  <a:pt x="0" y="775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98777" y="4152751"/>
            <a:ext cx="13695775" cy="254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09"/>
              </a:lnSpc>
            </a:pPr>
            <a:r>
              <a:rPr lang="en-US" b="true" sz="15644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CHEIN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1995" y="1135134"/>
            <a:ext cx="3032398" cy="23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CHEIN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9040" y="8400948"/>
            <a:ext cx="3396778" cy="362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Cliente: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9040" y="8848090"/>
            <a:ext cx="3396778" cy="353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Txema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02616" y="8452752"/>
            <a:ext cx="4756684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Presentado por: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02616" y="8899893"/>
            <a:ext cx="4756684" cy="353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Carlos Palomino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36538" y="6666017"/>
            <a:ext cx="10390609" cy="406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ONLINE STORE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364634"/>
            <a:ext cx="6224549" cy="3698972"/>
          </a:xfrm>
          <a:custGeom>
            <a:avLst/>
            <a:gdLst/>
            <a:ahLst/>
            <a:cxnLst/>
            <a:rect r="r" b="b" t="t" l="l"/>
            <a:pathLst>
              <a:path h="3698972" w="6224549">
                <a:moveTo>
                  <a:pt x="0" y="0"/>
                </a:moveTo>
                <a:lnTo>
                  <a:pt x="6224549" y="0"/>
                </a:lnTo>
                <a:lnTo>
                  <a:pt x="6224549" y="3698972"/>
                </a:lnTo>
                <a:lnTo>
                  <a:pt x="0" y="36989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302" t="0" r="-10589" b="-3595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88364" y="2578593"/>
            <a:ext cx="7386292" cy="6093691"/>
          </a:xfrm>
          <a:custGeom>
            <a:avLst/>
            <a:gdLst/>
            <a:ahLst/>
            <a:cxnLst/>
            <a:rect r="r" b="b" t="t" l="l"/>
            <a:pathLst>
              <a:path h="6093691" w="7386292">
                <a:moveTo>
                  <a:pt x="0" y="0"/>
                </a:moveTo>
                <a:lnTo>
                  <a:pt x="7386292" y="0"/>
                </a:lnTo>
                <a:lnTo>
                  <a:pt x="7386292" y="6093691"/>
                </a:lnTo>
                <a:lnTo>
                  <a:pt x="0" y="609369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79131" y="668445"/>
            <a:ext cx="6629964" cy="100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DESKTOP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CHEIN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2573" y="1487526"/>
            <a:ext cx="5703080" cy="8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b="true" sz="4517">
                <a:solidFill>
                  <a:srgbClr val="FF313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WEB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1863" y="3153331"/>
            <a:ext cx="9006146" cy="4120312"/>
          </a:xfrm>
          <a:custGeom>
            <a:avLst/>
            <a:gdLst/>
            <a:ahLst/>
            <a:cxnLst/>
            <a:rect r="r" b="b" t="t" l="l"/>
            <a:pathLst>
              <a:path h="4120312" w="9006146">
                <a:moveTo>
                  <a:pt x="0" y="0"/>
                </a:moveTo>
                <a:lnTo>
                  <a:pt x="9006147" y="0"/>
                </a:lnTo>
                <a:lnTo>
                  <a:pt x="9006147" y="4120312"/>
                </a:lnTo>
                <a:lnTo>
                  <a:pt x="0" y="41203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72878" y="2356761"/>
            <a:ext cx="6419437" cy="6339194"/>
          </a:xfrm>
          <a:custGeom>
            <a:avLst/>
            <a:gdLst/>
            <a:ahLst/>
            <a:cxnLst/>
            <a:rect r="r" b="b" t="t" l="l"/>
            <a:pathLst>
              <a:path h="6339194" w="6419437">
                <a:moveTo>
                  <a:pt x="0" y="0"/>
                </a:moveTo>
                <a:lnTo>
                  <a:pt x="6419437" y="0"/>
                </a:lnTo>
                <a:lnTo>
                  <a:pt x="6419437" y="6339194"/>
                </a:lnTo>
                <a:lnTo>
                  <a:pt x="0" y="633919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79131" y="668445"/>
            <a:ext cx="6629964" cy="100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DESKTOP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CHEIN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2573" y="1487526"/>
            <a:ext cx="5703080" cy="8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b="true" sz="4517">
                <a:solidFill>
                  <a:srgbClr val="FF313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WEB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00600" y="2356761"/>
            <a:ext cx="5033373" cy="7076799"/>
          </a:xfrm>
          <a:custGeom>
            <a:avLst/>
            <a:gdLst/>
            <a:ahLst/>
            <a:cxnLst/>
            <a:rect r="r" b="b" t="t" l="l"/>
            <a:pathLst>
              <a:path h="7076799" w="5033373">
                <a:moveTo>
                  <a:pt x="0" y="0"/>
                </a:moveTo>
                <a:lnTo>
                  <a:pt x="5033373" y="0"/>
                </a:lnTo>
                <a:lnTo>
                  <a:pt x="5033373" y="7076799"/>
                </a:lnTo>
                <a:lnTo>
                  <a:pt x="0" y="707679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6092" y="3260001"/>
            <a:ext cx="7245405" cy="4727626"/>
          </a:xfrm>
          <a:custGeom>
            <a:avLst/>
            <a:gdLst/>
            <a:ahLst/>
            <a:cxnLst/>
            <a:rect r="r" b="b" t="t" l="l"/>
            <a:pathLst>
              <a:path h="4727626" w="7245405">
                <a:moveTo>
                  <a:pt x="0" y="0"/>
                </a:moveTo>
                <a:lnTo>
                  <a:pt x="7245405" y="0"/>
                </a:lnTo>
                <a:lnTo>
                  <a:pt x="7245405" y="4727627"/>
                </a:lnTo>
                <a:lnTo>
                  <a:pt x="0" y="47276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6834" y="2571358"/>
            <a:ext cx="4680204" cy="6297748"/>
          </a:xfrm>
          <a:custGeom>
            <a:avLst/>
            <a:gdLst/>
            <a:ahLst/>
            <a:cxnLst/>
            <a:rect r="r" b="b" t="t" l="l"/>
            <a:pathLst>
              <a:path h="6297748" w="4680204">
                <a:moveTo>
                  <a:pt x="0" y="0"/>
                </a:moveTo>
                <a:lnTo>
                  <a:pt x="4680204" y="0"/>
                </a:lnTo>
                <a:lnTo>
                  <a:pt x="4680204" y="6297748"/>
                </a:lnTo>
                <a:lnTo>
                  <a:pt x="0" y="629774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79131" y="668445"/>
            <a:ext cx="6629964" cy="100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DESKTOP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CHEIN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42573" y="1487526"/>
            <a:ext cx="5703080" cy="8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b="true" sz="4517">
                <a:solidFill>
                  <a:srgbClr val="FF313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WEB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2"/>
          <a:srcRect l="0" t="9482" r="0" b="8724"/>
          <a:stretch>
            <a:fillRect/>
          </a:stretch>
        </p:blipFill>
        <p:spPr>
          <a:xfrm flipH="false" flipV="false" rot="0">
            <a:off x="1360642" y="2356761"/>
            <a:ext cx="15622118" cy="718751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379131" y="668445"/>
            <a:ext cx="6629964" cy="100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DESKTOP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CHEIN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42573" y="1487526"/>
            <a:ext cx="5703080" cy="8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b="true" sz="4517">
                <a:solidFill>
                  <a:srgbClr val="FF313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WEB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2"/>
          <a:srcRect l="0" t="8256" r="0" b="7723"/>
          <a:stretch>
            <a:fillRect/>
          </a:stretch>
        </p:blipFill>
        <p:spPr>
          <a:xfrm flipH="false" flipV="false" rot="0">
            <a:off x="1360642" y="2356761"/>
            <a:ext cx="15300403" cy="723118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379131" y="668445"/>
            <a:ext cx="6629964" cy="100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DESKTOP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CHEIN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42573" y="1487526"/>
            <a:ext cx="5703080" cy="8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b="true" sz="4517">
                <a:solidFill>
                  <a:srgbClr val="FF313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WEB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3628" y="2966361"/>
            <a:ext cx="8809412" cy="5814212"/>
          </a:xfrm>
          <a:custGeom>
            <a:avLst/>
            <a:gdLst/>
            <a:ahLst/>
            <a:cxnLst/>
            <a:rect r="r" b="b" t="t" l="l"/>
            <a:pathLst>
              <a:path h="5814212" w="8809412">
                <a:moveTo>
                  <a:pt x="0" y="0"/>
                </a:moveTo>
                <a:lnTo>
                  <a:pt x="8809412" y="0"/>
                </a:lnTo>
                <a:lnTo>
                  <a:pt x="8809412" y="5814212"/>
                </a:lnTo>
                <a:lnTo>
                  <a:pt x="0" y="5814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80425" y="2642965"/>
            <a:ext cx="6971072" cy="5958009"/>
          </a:xfrm>
          <a:custGeom>
            <a:avLst/>
            <a:gdLst/>
            <a:ahLst/>
            <a:cxnLst/>
            <a:rect r="r" b="b" t="t" l="l"/>
            <a:pathLst>
              <a:path h="5958009" w="6971072">
                <a:moveTo>
                  <a:pt x="0" y="0"/>
                </a:moveTo>
                <a:lnTo>
                  <a:pt x="6971072" y="0"/>
                </a:lnTo>
                <a:lnTo>
                  <a:pt x="6971072" y="5958009"/>
                </a:lnTo>
                <a:lnTo>
                  <a:pt x="0" y="595800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79131" y="668445"/>
            <a:ext cx="6629964" cy="100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ANDROID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CHEIN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2573" y="1487526"/>
            <a:ext cx="5703080" cy="8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b="true" sz="4517">
                <a:solidFill>
                  <a:srgbClr val="FF313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LOGIN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94113" y="2868526"/>
            <a:ext cx="8819851" cy="6276452"/>
          </a:xfrm>
          <a:custGeom>
            <a:avLst/>
            <a:gdLst/>
            <a:ahLst/>
            <a:cxnLst/>
            <a:rect r="r" b="b" t="t" l="l"/>
            <a:pathLst>
              <a:path h="6276452" w="8819851">
                <a:moveTo>
                  <a:pt x="0" y="0"/>
                </a:moveTo>
                <a:lnTo>
                  <a:pt x="8819851" y="0"/>
                </a:lnTo>
                <a:lnTo>
                  <a:pt x="8819851" y="6276452"/>
                </a:lnTo>
                <a:lnTo>
                  <a:pt x="0" y="62764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7474" y="3747806"/>
            <a:ext cx="7874322" cy="4517892"/>
          </a:xfrm>
          <a:custGeom>
            <a:avLst/>
            <a:gdLst/>
            <a:ahLst/>
            <a:cxnLst/>
            <a:rect r="r" b="b" t="t" l="l"/>
            <a:pathLst>
              <a:path h="4517892" w="7874322">
                <a:moveTo>
                  <a:pt x="0" y="0"/>
                </a:moveTo>
                <a:lnTo>
                  <a:pt x="7874322" y="0"/>
                </a:lnTo>
                <a:lnTo>
                  <a:pt x="7874322" y="4517892"/>
                </a:lnTo>
                <a:lnTo>
                  <a:pt x="0" y="451789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79131" y="668445"/>
            <a:ext cx="6629964" cy="100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ANDROID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CHEIN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2573" y="1487526"/>
            <a:ext cx="5703080" cy="8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b="true" sz="4517">
                <a:solidFill>
                  <a:srgbClr val="FF313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LOGIN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4613">
            <a:off x="-5449267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0" y="0"/>
                </a:lnTo>
                <a:lnTo>
                  <a:pt x="12287250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03698" y="3324158"/>
            <a:ext cx="7768208" cy="5527379"/>
          </a:xfrm>
          <a:custGeom>
            <a:avLst/>
            <a:gdLst/>
            <a:ahLst/>
            <a:cxnLst/>
            <a:rect r="r" b="b" t="t" l="l"/>
            <a:pathLst>
              <a:path h="5527379" w="7768208">
                <a:moveTo>
                  <a:pt x="0" y="0"/>
                </a:moveTo>
                <a:lnTo>
                  <a:pt x="7768208" y="0"/>
                </a:lnTo>
                <a:lnTo>
                  <a:pt x="7768208" y="5527379"/>
                </a:lnTo>
                <a:lnTo>
                  <a:pt x="0" y="552737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0194" y="2243705"/>
            <a:ext cx="6588776" cy="6292281"/>
          </a:xfrm>
          <a:custGeom>
            <a:avLst/>
            <a:gdLst/>
            <a:ahLst/>
            <a:cxnLst/>
            <a:rect r="r" b="b" t="t" l="l"/>
            <a:pathLst>
              <a:path h="6292281" w="6588776">
                <a:moveTo>
                  <a:pt x="0" y="0"/>
                </a:moveTo>
                <a:lnTo>
                  <a:pt x="6588776" y="0"/>
                </a:lnTo>
                <a:lnTo>
                  <a:pt x="6588776" y="6292281"/>
                </a:lnTo>
                <a:lnTo>
                  <a:pt x="0" y="62922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312370" y="5924079"/>
            <a:ext cx="4381744" cy="4614029"/>
          </a:xfrm>
          <a:custGeom>
            <a:avLst/>
            <a:gdLst/>
            <a:ahLst/>
            <a:cxnLst/>
            <a:rect r="r" b="b" t="t" l="l"/>
            <a:pathLst>
              <a:path h="4614029" w="4381744">
                <a:moveTo>
                  <a:pt x="0" y="0"/>
                </a:moveTo>
                <a:lnTo>
                  <a:pt x="4381743" y="0"/>
                </a:lnTo>
                <a:lnTo>
                  <a:pt x="4381743" y="4614029"/>
                </a:lnTo>
                <a:lnTo>
                  <a:pt x="0" y="461402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79131" y="668445"/>
            <a:ext cx="6629964" cy="100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ANDROID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CHEIN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42573" y="1487526"/>
            <a:ext cx="5703080" cy="8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b="true" sz="4517">
                <a:solidFill>
                  <a:srgbClr val="FF313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STORE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4613">
            <a:off x="-5449267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0" y="0"/>
                </a:lnTo>
                <a:lnTo>
                  <a:pt x="12287250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859" y="2694666"/>
            <a:ext cx="9228308" cy="6563634"/>
          </a:xfrm>
          <a:custGeom>
            <a:avLst/>
            <a:gdLst/>
            <a:ahLst/>
            <a:cxnLst/>
            <a:rect r="r" b="b" t="t" l="l"/>
            <a:pathLst>
              <a:path h="6563634" w="9228308">
                <a:moveTo>
                  <a:pt x="0" y="0"/>
                </a:moveTo>
                <a:lnTo>
                  <a:pt x="9228308" y="0"/>
                </a:lnTo>
                <a:lnTo>
                  <a:pt x="9228308" y="6563634"/>
                </a:lnTo>
                <a:lnTo>
                  <a:pt x="0" y="65636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51261" y="2734487"/>
            <a:ext cx="8724358" cy="6523813"/>
          </a:xfrm>
          <a:custGeom>
            <a:avLst/>
            <a:gdLst/>
            <a:ahLst/>
            <a:cxnLst/>
            <a:rect r="r" b="b" t="t" l="l"/>
            <a:pathLst>
              <a:path h="6523813" w="8724358">
                <a:moveTo>
                  <a:pt x="0" y="0"/>
                </a:moveTo>
                <a:lnTo>
                  <a:pt x="8724358" y="0"/>
                </a:lnTo>
                <a:lnTo>
                  <a:pt x="8724358" y="6523813"/>
                </a:lnTo>
                <a:lnTo>
                  <a:pt x="0" y="65238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659" t="0" r="-1659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79131" y="668445"/>
            <a:ext cx="6629964" cy="100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ANDROID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CHEIN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2573" y="1487526"/>
            <a:ext cx="5703080" cy="8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b="true" sz="4517">
                <a:solidFill>
                  <a:srgbClr val="FF313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STORE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4613">
            <a:off x="-5449267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0" y="0"/>
                </a:lnTo>
                <a:lnTo>
                  <a:pt x="12287250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7503" y="3207064"/>
            <a:ext cx="8324403" cy="5711202"/>
          </a:xfrm>
          <a:custGeom>
            <a:avLst/>
            <a:gdLst/>
            <a:ahLst/>
            <a:cxnLst/>
            <a:rect r="r" b="b" t="t" l="l"/>
            <a:pathLst>
              <a:path h="5711202" w="8324403">
                <a:moveTo>
                  <a:pt x="0" y="0"/>
                </a:moveTo>
                <a:lnTo>
                  <a:pt x="8324403" y="0"/>
                </a:lnTo>
                <a:lnTo>
                  <a:pt x="8324403" y="5711202"/>
                </a:lnTo>
                <a:lnTo>
                  <a:pt x="0" y="5711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7285" y="3052337"/>
            <a:ext cx="7718789" cy="6020655"/>
          </a:xfrm>
          <a:custGeom>
            <a:avLst/>
            <a:gdLst/>
            <a:ahLst/>
            <a:cxnLst/>
            <a:rect r="r" b="b" t="t" l="l"/>
            <a:pathLst>
              <a:path h="6020655" w="7718789">
                <a:moveTo>
                  <a:pt x="0" y="0"/>
                </a:moveTo>
                <a:lnTo>
                  <a:pt x="7718789" y="0"/>
                </a:lnTo>
                <a:lnTo>
                  <a:pt x="7718789" y="6020656"/>
                </a:lnTo>
                <a:lnTo>
                  <a:pt x="0" y="602065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79131" y="668445"/>
            <a:ext cx="6629964" cy="100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ANDROID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CHEIN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2573" y="1487526"/>
            <a:ext cx="5703080" cy="8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b="true" sz="4517">
                <a:solidFill>
                  <a:srgbClr val="FF313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STORE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85865" y="2276091"/>
            <a:ext cx="6952870" cy="6664661"/>
          </a:xfrm>
          <a:custGeom>
            <a:avLst/>
            <a:gdLst/>
            <a:ahLst/>
            <a:cxnLst/>
            <a:rect r="r" b="b" t="t" l="l"/>
            <a:pathLst>
              <a:path h="6664661" w="6952870">
                <a:moveTo>
                  <a:pt x="0" y="0"/>
                </a:moveTo>
                <a:lnTo>
                  <a:pt x="6952870" y="0"/>
                </a:lnTo>
                <a:lnTo>
                  <a:pt x="6952870" y="6664661"/>
                </a:lnTo>
                <a:lnTo>
                  <a:pt x="0" y="66646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4060" t="-3245" r="-78045" b="-324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06900" y="658920"/>
            <a:ext cx="6629964" cy="100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Base de Datos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824050"/>
            <a:ext cx="3032398" cy="23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CHEIN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052773" y="2276091"/>
            <a:ext cx="5609121" cy="6664661"/>
          </a:xfrm>
          <a:custGeom>
            <a:avLst/>
            <a:gdLst/>
            <a:ahLst/>
            <a:cxnLst/>
            <a:rect r="r" b="b" t="t" l="l"/>
            <a:pathLst>
              <a:path h="6664661" w="5609121">
                <a:moveTo>
                  <a:pt x="0" y="0"/>
                </a:moveTo>
                <a:lnTo>
                  <a:pt x="5609121" y="0"/>
                </a:lnTo>
                <a:lnTo>
                  <a:pt x="5609121" y="6664661"/>
                </a:lnTo>
                <a:lnTo>
                  <a:pt x="0" y="66646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62920" t="-3245" r="0" b="-324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76052" y="2193701"/>
            <a:ext cx="2215799" cy="6664661"/>
          </a:xfrm>
          <a:custGeom>
            <a:avLst/>
            <a:gdLst/>
            <a:ahLst/>
            <a:cxnLst/>
            <a:rect r="r" b="b" t="t" l="l"/>
            <a:pathLst>
              <a:path h="6664661" w="2215799">
                <a:moveTo>
                  <a:pt x="0" y="0"/>
                </a:moveTo>
                <a:lnTo>
                  <a:pt x="2215799" y="0"/>
                </a:lnTo>
                <a:lnTo>
                  <a:pt x="2215799" y="6664661"/>
                </a:lnTo>
                <a:lnTo>
                  <a:pt x="0" y="66646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3245" r="-565561" b="-324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76052" y="2271514"/>
            <a:ext cx="2215799" cy="53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6"/>
              </a:lnSpc>
            </a:pPr>
            <a:r>
              <a:rPr lang="en-US" b="true" sz="2825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DESKTOP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85865" y="5959300"/>
            <a:ext cx="2215799" cy="53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6"/>
              </a:lnSpc>
            </a:pPr>
            <a:r>
              <a:rPr lang="en-US" b="true" sz="2825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DESKTOP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71304" y="4427583"/>
            <a:ext cx="2215799" cy="53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6"/>
              </a:lnSpc>
            </a:pPr>
            <a:r>
              <a:rPr lang="en-US" b="true" sz="2825">
                <a:solidFill>
                  <a:srgbClr val="FF313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ANDROID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77538" y="2271514"/>
            <a:ext cx="2215799" cy="53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6"/>
              </a:lnSpc>
            </a:pPr>
            <a:r>
              <a:rPr lang="en-US" b="true" sz="2825">
                <a:solidFill>
                  <a:srgbClr val="FF313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ANDROID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4613">
            <a:off x="-5449267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0" y="0"/>
                </a:lnTo>
                <a:lnTo>
                  <a:pt x="12287250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19749" y="2443490"/>
            <a:ext cx="4447086" cy="6975822"/>
          </a:xfrm>
          <a:custGeom>
            <a:avLst/>
            <a:gdLst/>
            <a:ahLst/>
            <a:cxnLst/>
            <a:rect r="r" b="b" t="t" l="l"/>
            <a:pathLst>
              <a:path h="6975822" w="4447086">
                <a:moveTo>
                  <a:pt x="0" y="0"/>
                </a:moveTo>
                <a:lnTo>
                  <a:pt x="4447087" y="0"/>
                </a:lnTo>
                <a:lnTo>
                  <a:pt x="4447087" y="6975822"/>
                </a:lnTo>
                <a:lnTo>
                  <a:pt x="0" y="69758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0306" y="4148732"/>
            <a:ext cx="10543179" cy="3334280"/>
          </a:xfrm>
          <a:custGeom>
            <a:avLst/>
            <a:gdLst/>
            <a:ahLst/>
            <a:cxnLst/>
            <a:rect r="r" b="b" t="t" l="l"/>
            <a:pathLst>
              <a:path h="3334280" w="10543179">
                <a:moveTo>
                  <a:pt x="0" y="0"/>
                </a:moveTo>
                <a:lnTo>
                  <a:pt x="10543179" y="0"/>
                </a:lnTo>
                <a:lnTo>
                  <a:pt x="10543179" y="3334280"/>
                </a:lnTo>
                <a:lnTo>
                  <a:pt x="0" y="33342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79131" y="668445"/>
            <a:ext cx="6629964" cy="100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ANDROID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CHEIN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2573" y="1487526"/>
            <a:ext cx="5703080" cy="8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b="true" sz="4517">
                <a:solidFill>
                  <a:srgbClr val="FF313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STORE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5560" y="2942506"/>
            <a:ext cx="7930210" cy="5862320"/>
          </a:xfrm>
          <a:custGeom>
            <a:avLst/>
            <a:gdLst/>
            <a:ahLst/>
            <a:cxnLst/>
            <a:rect r="r" b="b" t="t" l="l"/>
            <a:pathLst>
              <a:path h="5862320" w="7930210">
                <a:moveTo>
                  <a:pt x="0" y="0"/>
                </a:moveTo>
                <a:lnTo>
                  <a:pt x="7930210" y="0"/>
                </a:lnTo>
                <a:lnTo>
                  <a:pt x="7930210" y="5862321"/>
                </a:lnTo>
                <a:lnTo>
                  <a:pt x="0" y="58623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638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2884129"/>
            <a:ext cx="7919304" cy="5979075"/>
          </a:xfrm>
          <a:custGeom>
            <a:avLst/>
            <a:gdLst/>
            <a:ahLst/>
            <a:cxnLst/>
            <a:rect r="r" b="b" t="t" l="l"/>
            <a:pathLst>
              <a:path h="5979075" w="7919304">
                <a:moveTo>
                  <a:pt x="0" y="0"/>
                </a:moveTo>
                <a:lnTo>
                  <a:pt x="7919304" y="0"/>
                </a:lnTo>
                <a:lnTo>
                  <a:pt x="7919304" y="5979075"/>
                </a:lnTo>
                <a:lnTo>
                  <a:pt x="0" y="59790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79131" y="668445"/>
            <a:ext cx="6629964" cy="100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DESKTOP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CHEIN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2573" y="1487526"/>
            <a:ext cx="5703080" cy="8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b="true" sz="4517">
                <a:solidFill>
                  <a:srgbClr val="FF313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LOGIN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1256" y="2842219"/>
            <a:ext cx="7429796" cy="5891514"/>
          </a:xfrm>
          <a:custGeom>
            <a:avLst/>
            <a:gdLst/>
            <a:ahLst/>
            <a:cxnLst/>
            <a:rect r="r" b="b" t="t" l="l"/>
            <a:pathLst>
              <a:path h="5891514" w="7429796">
                <a:moveTo>
                  <a:pt x="0" y="0"/>
                </a:moveTo>
                <a:lnTo>
                  <a:pt x="7429796" y="0"/>
                </a:lnTo>
                <a:lnTo>
                  <a:pt x="7429796" y="5891515"/>
                </a:lnTo>
                <a:lnTo>
                  <a:pt x="0" y="58915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00663" y="2356761"/>
            <a:ext cx="8301619" cy="5904527"/>
          </a:xfrm>
          <a:custGeom>
            <a:avLst/>
            <a:gdLst/>
            <a:ahLst/>
            <a:cxnLst/>
            <a:rect r="r" b="b" t="t" l="l"/>
            <a:pathLst>
              <a:path h="5904527" w="8301619">
                <a:moveTo>
                  <a:pt x="0" y="0"/>
                </a:moveTo>
                <a:lnTo>
                  <a:pt x="8301620" y="0"/>
                </a:lnTo>
                <a:lnTo>
                  <a:pt x="8301620" y="5904527"/>
                </a:lnTo>
                <a:lnTo>
                  <a:pt x="0" y="59045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16882" y="8261288"/>
            <a:ext cx="7295502" cy="1833135"/>
          </a:xfrm>
          <a:custGeom>
            <a:avLst/>
            <a:gdLst/>
            <a:ahLst/>
            <a:cxnLst/>
            <a:rect r="r" b="b" t="t" l="l"/>
            <a:pathLst>
              <a:path h="1833135" w="7295502">
                <a:moveTo>
                  <a:pt x="0" y="0"/>
                </a:moveTo>
                <a:lnTo>
                  <a:pt x="7295503" y="0"/>
                </a:lnTo>
                <a:lnTo>
                  <a:pt x="7295503" y="1833135"/>
                </a:lnTo>
                <a:lnTo>
                  <a:pt x="0" y="18331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3727" r="0" b="-372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379131" y="668445"/>
            <a:ext cx="6629964" cy="100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DESKTOP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CHEIN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42573" y="1487526"/>
            <a:ext cx="5703080" cy="8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b="true" sz="4517">
                <a:solidFill>
                  <a:srgbClr val="FF313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LOGIN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3620" y="2966361"/>
            <a:ext cx="7267432" cy="5986244"/>
          </a:xfrm>
          <a:custGeom>
            <a:avLst/>
            <a:gdLst/>
            <a:ahLst/>
            <a:cxnLst/>
            <a:rect r="r" b="b" t="t" l="l"/>
            <a:pathLst>
              <a:path h="5986244" w="7267432">
                <a:moveTo>
                  <a:pt x="0" y="0"/>
                </a:moveTo>
                <a:lnTo>
                  <a:pt x="7267432" y="0"/>
                </a:lnTo>
                <a:lnTo>
                  <a:pt x="7267432" y="5986243"/>
                </a:lnTo>
                <a:lnTo>
                  <a:pt x="0" y="59862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32393" y="2891276"/>
            <a:ext cx="7267432" cy="6136414"/>
          </a:xfrm>
          <a:custGeom>
            <a:avLst/>
            <a:gdLst/>
            <a:ahLst/>
            <a:cxnLst/>
            <a:rect r="r" b="b" t="t" l="l"/>
            <a:pathLst>
              <a:path h="6136414" w="7267432">
                <a:moveTo>
                  <a:pt x="0" y="0"/>
                </a:moveTo>
                <a:lnTo>
                  <a:pt x="7267433" y="0"/>
                </a:lnTo>
                <a:lnTo>
                  <a:pt x="7267433" y="6136414"/>
                </a:lnTo>
                <a:lnTo>
                  <a:pt x="0" y="613641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580" r="-8684" b="-127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79131" y="668445"/>
            <a:ext cx="6629964" cy="100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DESKTOP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CHEIN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2573" y="1487526"/>
            <a:ext cx="5703080" cy="8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b="true" sz="4517">
                <a:solidFill>
                  <a:srgbClr val="FF313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LOGIN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3660445"/>
            <a:ext cx="8910195" cy="3553908"/>
          </a:xfrm>
          <a:custGeom>
            <a:avLst/>
            <a:gdLst/>
            <a:ahLst/>
            <a:cxnLst/>
            <a:rect r="r" b="b" t="t" l="l"/>
            <a:pathLst>
              <a:path h="3553908" w="8910195">
                <a:moveTo>
                  <a:pt x="0" y="0"/>
                </a:moveTo>
                <a:lnTo>
                  <a:pt x="8910195" y="0"/>
                </a:lnTo>
                <a:lnTo>
                  <a:pt x="8910195" y="3553908"/>
                </a:lnTo>
                <a:lnTo>
                  <a:pt x="0" y="35539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113" t="-85713" r="-184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87951" y="3349448"/>
            <a:ext cx="9460605" cy="4175901"/>
          </a:xfrm>
          <a:custGeom>
            <a:avLst/>
            <a:gdLst/>
            <a:ahLst/>
            <a:cxnLst/>
            <a:rect r="r" b="b" t="t" l="l"/>
            <a:pathLst>
              <a:path h="4175901" w="9460605">
                <a:moveTo>
                  <a:pt x="0" y="0"/>
                </a:moveTo>
                <a:lnTo>
                  <a:pt x="9460606" y="0"/>
                </a:lnTo>
                <a:lnTo>
                  <a:pt x="9460606" y="4175902"/>
                </a:lnTo>
                <a:lnTo>
                  <a:pt x="0" y="41759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24" r="0" b="-12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79131" y="668445"/>
            <a:ext cx="6629964" cy="100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DESKTOP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CHEIN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2573" y="1487526"/>
            <a:ext cx="5703080" cy="8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b="true" sz="4517">
                <a:solidFill>
                  <a:srgbClr val="FF313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LOGIN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2"/>
          <a:srcRect l="0" t="11636" r="0" b="11475"/>
          <a:stretch>
            <a:fillRect/>
          </a:stretch>
        </p:blipFill>
        <p:spPr>
          <a:xfrm flipH="false" flipV="false" rot="0">
            <a:off x="1404388" y="2356761"/>
            <a:ext cx="14834990" cy="641608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379131" y="668445"/>
            <a:ext cx="6629964" cy="100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DESKTOP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CHEIN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42573" y="1487526"/>
            <a:ext cx="5703080" cy="8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b="true" sz="4517">
                <a:solidFill>
                  <a:srgbClr val="FF313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LOGIN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2"/>
          <a:srcRect l="0" t="8145" r="0" b="11178"/>
          <a:stretch>
            <a:fillRect/>
          </a:stretch>
        </p:blipFill>
        <p:spPr>
          <a:xfrm flipH="false" flipV="false" rot="0">
            <a:off x="1724087" y="2356761"/>
            <a:ext cx="14630400" cy="663925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379131" y="668445"/>
            <a:ext cx="6629964" cy="100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DESKTOP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CHEIN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42573" y="1487526"/>
            <a:ext cx="5703080" cy="8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b="true" sz="4517">
                <a:solidFill>
                  <a:srgbClr val="FF313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LOGIN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4613">
            <a:off x="-5549998" y="2053549"/>
            <a:ext cx="12287251" cy="10647531"/>
          </a:xfrm>
          <a:custGeom>
            <a:avLst/>
            <a:gdLst/>
            <a:ahLst/>
            <a:cxnLst/>
            <a:rect r="r" b="b" t="t" l="l"/>
            <a:pathLst>
              <a:path h="10647531" w="12287251">
                <a:moveTo>
                  <a:pt x="0" y="0"/>
                </a:moveTo>
                <a:lnTo>
                  <a:pt x="12287251" y="0"/>
                </a:lnTo>
                <a:lnTo>
                  <a:pt x="12287251" y="10647531"/>
                </a:lnTo>
                <a:lnTo>
                  <a:pt x="0" y="1064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4065520" y="11042565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6"/>
                </a:lnTo>
                <a:lnTo>
                  <a:pt x="0" y="22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00000">
            <a:off x="5314326" y="11400541"/>
            <a:ext cx="9512725" cy="224846"/>
          </a:xfrm>
          <a:custGeom>
            <a:avLst/>
            <a:gdLst/>
            <a:ahLst/>
            <a:cxnLst/>
            <a:rect r="r" b="b" t="t" l="l"/>
            <a:pathLst>
              <a:path h="224846" w="9512725">
                <a:moveTo>
                  <a:pt x="0" y="0"/>
                </a:moveTo>
                <a:lnTo>
                  <a:pt x="9512725" y="0"/>
                </a:lnTo>
                <a:lnTo>
                  <a:pt x="9512725" y="224847"/>
                </a:lnTo>
                <a:lnTo>
                  <a:pt x="0" y="22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9746" y="760598"/>
            <a:ext cx="300896" cy="300896"/>
          </a:xfrm>
          <a:custGeom>
            <a:avLst/>
            <a:gdLst/>
            <a:ahLst/>
            <a:cxnLst/>
            <a:rect r="r" b="b" t="t" l="l"/>
            <a:pathLst>
              <a:path h="300896" w="300896">
                <a:moveTo>
                  <a:pt x="0" y="0"/>
                </a:moveTo>
                <a:lnTo>
                  <a:pt x="300896" y="0"/>
                </a:lnTo>
                <a:lnTo>
                  <a:pt x="300896" y="300895"/>
                </a:lnTo>
                <a:lnTo>
                  <a:pt x="0" y="300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3628" y="2668144"/>
            <a:ext cx="9838113" cy="5656915"/>
          </a:xfrm>
          <a:custGeom>
            <a:avLst/>
            <a:gdLst/>
            <a:ahLst/>
            <a:cxnLst/>
            <a:rect r="r" b="b" t="t" l="l"/>
            <a:pathLst>
              <a:path h="5656915" w="9838113">
                <a:moveTo>
                  <a:pt x="0" y="0"/>
                </a:moveTo>
                <a:lnTo>
                  <a:pt x="9838112" y="0"/>
                </a:lnTo>
                <a:lnTo>
                  <a:pt x="9838112" y="5656915"/>
                </a:lnTo>
                <a:lnTo>
                  <a:pt x="0" y="5656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02873" y="2141572"/>
            <a:ext cx="5474930" cy="6356958"/>
          </a:xfrm>
          <a:custGeom>
            <a:avLst/>
            <a:gdLst/>
            <a:ahLst/>
            <a:cxnLst/>
            <a:rect r="r" b="b" t="t" l="l"/>
            <a:pathLst>
              <a:path h="6356958" w="5474930">
                <a:moveTo>
                  <a:pt x="0" y="0"/>
                </a:moveTo>
                <a:lnTo>
                  <a:pt x="5474930" y="0"/>
                </a:lnTo>
                <a:lnTo>
                  <a:pt x="547493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79131" y="668445"/>
            <a:ext cx="6629964" cy="100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DESKTOP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5766" y="824050"/>
            <a:ext cx="3032398" cy="23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"/>
              </a:lnSpc>
            </a:pPr>
            <a:r>
              <a:rPr lang="en-US" b="true" sz="1699" spc="24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CHEIN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2573" y="1487526"/>
            <a:ext cx="5703080" cy="8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b="true" sz="4517">
                <a:solidFill>
                  <a:srgbClr val="FF3131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WEB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DAGbnz5wksc</dc:identifier>
  <dcterms:modified xsi:type="dcterms:W3CDTF">2011-08-01T06:04:30Z</dcterms:modified>
  <cp:revision>1</cp:revision>
  <dc:title>Presentación Propuesta Proyecto Brief Cliente Moderno Profesional Negro y Blanco</dc:title>
</cp:coreProperties>
</file>